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936BA-9B9B-4A2E-9830-2AC8627B38FA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BB47-600C-47D5-A584-AB4A3A60F2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8129-3FE2-489A-9024-5C936ABC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B493A-BE9A-4F8F-963C-1CB3F3CCD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CC792-AB16-4DA9-825D-3E6B0D02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8BD7-2BCC-43F1-B6E4-A0CF18A0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220D-A1B7-46AD-96D0-D181FACA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9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B014-6D6E-46E0-8A0C-0CB62348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B580D-0C24-47CE-9B79-AC137BFCB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4459-3B73-4923-81A3-4466D938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8CE9-4630-403E-A1E3-3A1695C5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9FC3-F1F0-4E8B-B50A-B65D867F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5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F7CC6-101A-4889-BED9-D6BC69DD5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214EA-6B9E-406C-A9F2-D6124EF83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845FC-0276-4BB9-8D9E-AD92EA63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9C83-EBB4-4ACD-A536-EBE8359A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A67F7-02EC-4697-B941-C9AA8819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6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B627-36E6-4A7F-A381-792AD760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BDA5-D085-48FF-8065-DB2E08F2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1E25-8E92-4050-B075-CB875299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F6D0F-4510-4203-A1F4-1E8FF9E2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918D-06CB-4210-B9C2-D6A65369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5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74B9-694C-4563-A417-30C71423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E713-4EC3-4A8F-86F0-5F1B69183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2F8B-07DE-4FB0-AEB3-BF78BFEB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42F45-D558-422F-961C-1CA63A08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5A08-CE3A-4330-87AA-7A5B8E99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00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844C-92EA-428F-B56F-ACC4759B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DDE8-6FAC-4808-BD5B-C2EE409EC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272AE-266D-4692-AA09-E67177C41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3A37D-4487-4091-844B-5C6FF508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B00E8-9C3B-4862-A544-5C0F8F1C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31F70-35FC-41AB-A12A-961CCEFF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58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690D-4111-4CD3-9C56-BA185349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33927-8E15-4535-9478-BB5BB02F4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FD4A0-F7F8-4DEE-BC09-DE1BC9DCE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AA33C-5BD9-4AA7-9318-19D95EF3A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014A5-1BB3-4A9E-9F12-5CE3C313C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5C74-1D64-4288-8F08-3AB0E2AC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DB81B-0C7D-499C-B17D-16A5ACB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3CB97-C6A7-4F34-BC4C-F376D502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77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D7D6-C11F-4E72-919B-B5F9C415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888FD-BD0B-4E48-A779-C6FF0AA8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EEE17-2D9C-4FA1-9E12-3D25C952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9B70C-31B8-467F-A5E6-7760CA28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F22BC-63CC-48D6-B5ED-1F061678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C096D-C808-4967-B960-80830146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736E-DEBD-4DBA-80EF-65B94DE9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70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0447-97DB-4B91-9F06-AEAFF148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8CCA6-0C91-4504-B855-BEAFA4D8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09A7C-A136-40D2-A990-D483D2D2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CA762-878F-4C03-B5F1-FEA09720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BA3C7-5DCD-477B-AD6B-E198BB9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368BD-19C9-4978-BBE0-0419CA4E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38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A17D-753D-4D06-8580-0A498CDE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74E28-2504-479D-B90B-CB6B99D8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6894C-7B95-4065-B61C-429B9D86D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8F94F-1E94-48EC-831C-C92BC293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5103-D75E-40B3-9A24-860831B5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5DDE2-2888-4708-BC12-2177FC59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F4E61-4C3D-4568-97D5-0DCCFF96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E8B53-413C-47DC-9977-52C7A17F9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EBE14-70FC-436B-8A44-5A5832085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8AB7F-FE88-4E77-AD2B-57BE13D7CC00}" type="datetimeFigureOut">
              <a:rPr lang="en-IN" smtClean="0"/>
              <a:t>08-02-2020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9F2C7-CFAE-4AAA-AEED-0B27FCCFB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EDDE-5C2E-401D-B036-8938B7661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8E775-9E59-4FC2-AD42-3C27014A6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9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54F55-3625-4FAC-8404-C6F89AC9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42" b="15839"/>
          <a:stretch/>
        </p:blipFill>
        <p:spPr>
          <a:xfrm>
            <a:off x="0" y="1674"/>
            <a:ext cx="8760941" cy="57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4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58786-6C46-4B11-9C62-20FDF50A9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4426" b="41437"/>
          <a:stretch/>
        </p:blipFill>
        <p:spPr>
          <a:xfrm>
            <a:off x="0" y="481914"/>
            <a:ext cx="11652422" cy="3534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7C14A-9AEC-4714-BBC8-2AEB2217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80" r="18210" b="23771"/>
          <a:stretch/>
        </p:blipFill>
        <p:spPr>
          <a:xfrm>
            <a:off x="0" y="3880022"/>
            <a:ext cx="9971903" cy="13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C3891-D063-496E-8897-89168C6A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4325" b="41437"/>
          <a:stretch/>
        </p:blipFill>
        <p:spPr>
          <a:xfrm>
            <a:off x="0" y="531341"/>
            <a:ext cx="11664778" cy="348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A9F3A4-38F2-451D-B19F-06372880E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21" r="29054" b="18002"/>
          <a:stretch/>
        </p:blipFill>
        <p:spPr>
          <a:xfrm>
            <a:off x="0" y="3917092"/>
            <a:ext cx="8649730" cy="17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05ABA-0F8A-4059-9FE0-48962BD2C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6" r="4121" b="16380"/>
          <a:stretch/>
        </p:blipFill>
        <p:spPr>
          <a:xfrm>
            <a:off x="0" y="506628"/>
            <a:ext cx="11689492" cy="52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BA5FD-2D84-47EF-9D60-69A01C653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6" r="16182" b="39995"/>
          <a:stretch/>
        </p:blipFill>
        <p:spPr>
          <a:xfrm>
            <a:off x="234779" y="111211"/>
            <a:ext cx="10219038" cy="3645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F16F9-18C2-489D-BA6D-9AD861A6C5C9}"/>
              </a:ext>
            </a:extLst>
          </p:cNvPr>
          <p:cNvSpPr txBox="1"/>
          <p:nvPr/>
        </p:nvSpPr>
        <p:spPr>
          <a:xfrm>
            <a:off x="1107988" y="3756454"/>
            <a:ext cx="108492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Operations</a:t>
            </a:r>
          </a:p>
          <a:p>
            <a:r>
              <a:rPr lang="en-IN" dirty="0"/>
              <a:t>	</a:t>
            </a:r>
            <a:r>
              <a:rPr lang="en-IN" sz="3200" dirty="0"/>
              <a:t>Union</a:t>
            </a:r>
          </a:p>
          <a:p>
            <a:r>
              <a:rPr lang="en-IN" sz="3200" dirty="0"/>
              <a:t>	Intersection</a:t>
            </a:r>
          </a:p>
          <a:p>
            <a:r>
              <a:rPr lang="en-IN" sz="3200" dirty="0"/>
              <a:t>	Set Difference</a:t>
            </a:r>
          </a:p>
          <a:p>
            <a:r>
              <a:rPr lang="en-IN" sz="3200" dirty="0"/>
              <a:t>	Symmetric Difference</a:t>
            </a:r>
          </a:p>
          <a:p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558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F7684-9CA2-472E-86ED-E8981C202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25" b="16920"/>
          <a:stretch/>
        </p:blipFill>
        <p:spPr>
          <a:xfrm>
            <a:off x="0" y="1674"/>
            <a:ext cx="8909222" cy="56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7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36792-DCE8-41E9-9330-A308256AB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44" b="14757"/>
          <a:stretch/>
        </p:blipFill>
        <p:spPr>
          <a:xfrm>
            <a:off x="0" y="1673"/>
            <a:ext cx="8736227" cy="58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7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F3A19-22ED-46DA-B7C7-397B657B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7" r="15676" b="44682"/>
          <a:stretch/>
        </p:blipFill>
        <p:spPr>
          <a:xfrm>
            <a:off x="0" y="506627"/>
            <a:ext cx="10280822" cy="3286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D7ED4-893E-4E8A-A514-F6AC2039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52" r="31486" b="20887"/>
          <a:stretch/>
        </p:blipFill>
        <p:spPr>
          <a:xfrm>
            <a:off x="0" y="3521676"/>
            <a:ext cx="8353168" cy="19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F8CA7-34CA-4C38-AD6D-C004E8CA4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7" r="5642" b="39995"/>
          <a:stretch/>
        </p:blipFill>
        <p:spPr>
          <a:xfrm>
            <a:off x="0" y="518984"/>
            <a:ext cx="11504141" cy="3595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F2218-64B6-444A-89E7-111C06392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43" r="26217" b="14758"/>
          <a:stretch/>
        </p:blipFill>
        <p:spPr>
          <a:xfrm>
            <a:off x="0" y="4028303"/>
            <a:ext cx="8995719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82CE1-067E-406A-9BBF-B7A0CE5B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7007" r="10507" b="43624"/>
          <a:stretch/>
        </p:blipFill>
        <p:spPr>
          <a:xfrm>
            <a:off x="-16476" y="481914"/>
            <a:ext cx="10927492" cy="3384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6CAE5-6D67-481C-81DA-BCFA363A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98" r="26723" b="15299"/>
          <a:stretch/>
        </p:blipFill>
        <p:spPr>
          <a:xfrm>
            <a:off x="0" y="3805881"/>
            <a:ext cx="8933935" cy="20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4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9DC10-829F-4BE8-9523-B1BC95E59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85" r="14156" b="45223"/>
          <a:stretch/>
        </p:blipFill>
        <p:spPr>
          <a:xfrm>
            <a:off x="0" y="432486"/>
            <a:ext cx="10466173" cy="3323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A492B-6780-449C-A817-5D52D1A2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5498" r="45979" b="15299"/>
          <a:stretch/>
        </p:blipFill>
        <p:spPr>
          <a:xfrm>
            <a:off x="0" y="3805881"/>
            <a:ext cx="6586151" cy="20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41E8D-9E54-481C-9BCA-C388AF5BC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8" r="6351" b="52974"/>
          <a:stretch/>
        </p:blipFill>
        <p:spPr>
          <a:xfrm>
            <a:off x="0" y="531341"/>
            <a:ext cx="11417643" cy="2693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F2A37C-91B8-4C78-9429-0377A37C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8" r="31385" b="16019"/>
          <a:stretch/>
        </p:blipFill>
        <p:spPr>
          <a:xfrm>
            <a:off x="0" y="3323968"/>
            <a:ext cx="8365524" cy="24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3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03F07-64C8-4960-8A3F-42A2D5E62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6" r="3717" b="22149"/>
          <a:stretch/>
        </p:blipFill>
        <p:spPr>
          <a:xfrm>
            <a:off x="0" y="494270"/>
            <a:ext cx="11738919" cy="4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0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13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Bageshree</dc:creator>
  <cp:lastModifiedBy>Bageshree</cp:lastModifiedBy>
  <cp:revision>13</cp:revision>
  <dcterms:created xsi:type="dcterms:W3CDTF">2019-12-28T13:35:43Z</dcterms:created>
  <dcterms:modified xsi:type="dcterms:W3CDTF">2020-02-08T12:17:49Z</dcterms:modified>
</cp:coreProperties>
</file>